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568C24"/>
    <a:srgbClr val="E45201"/>
    <a:srgbClr val="406C22"/>
    <a:srgbClr val="FFF5A3"/>
    <a:srgbClr val="E6B9D3"/>
    <a:srgbClr val="FF66CC"/>
    <a:srgbClr val="1A3400"/>
    <a:srgbClr val="97B854"/>
    <a:srgbClr val="21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3609" autoAdjust="0"/>
  </p:normalViewPr>
  <p:slideViewPr>
    <p:cSldViewPr>
      <p:cViewPr>
        <p:scale>
          <a:sx n="56" d="100"/>
          <a:sy n="56" d="100"/>
        </p:scale>
        <p:origin x="-2292" y="-4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B6A2-E974-8443-A061-7A9379E37785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F30AF-40AC-4144-9D0C-00E7C0DF4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6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272480"/>
            <a:ext cx="6912771" cy="6336704"/>
          </a:xfrm>
          <a:prstGeom prst="rect">
            <a:avLst/>
          </a:prstGeom>
          <a:gradFill>
            <a:gsLst>
              <a:gs pos="100000">
                <a:schemeClr val="accent1">
                  <a:lumMod val="50000"/>
                </a:schemeClr>
              </a:gs>
              <a:gs pos="50000">
                <a:srgbClr val="406C22">
                  <a:lumMod val="90000"/>
                  <a:lumOff val="10000"/>
                </a:srgbClr>
              </a:gs>
              <a:gs pos="0">
                <a:srgbClr val="97B854">
                  <a:lumMod val="58000"/>
                  <a:lumOff val="4200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none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781" y="3553865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gular Pentagon 7"/>
          <p:cNvSpPr/>
          <p:nvPr userDrawn="1"/>
        </p:nvSpPr>
        <p:spPr>
          <a:xfrm flipH="1" flipV="1">
            <a:off x="-104482" y="-15552"/>
            <a:ext cx="7061874" cy="1008029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gular Pentagon 7"/>
          <p:cNvSpPr/>
          <p:nvPr userDrawn="1"/>
        </p:nvSpPr>
        <p:spPr>
          <a:xfrm flipH="1">
            <a:off x="-27388" y="5745088"/>
            <a:ext cx="6912772" cy="1584176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seminar_template\seminar_template\images\glob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377020"/>
            <a:ext cx="3481489" cy="319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337" y="261611"/>
            <a:ext cx="2151510" cy="4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89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0"/>
            <a:ext cx="6912771" cy="990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664" y="3605504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riangle 11"/>
          <p:cNvSpPr/>
          <p:nvPr userDrawn="1"/>
        </p:nvSpPr>
        <p:spPr>
          <a:xfrm flipH="1" flipV="1">
            <a:off x="-13453" y="-1821"/>
            <a:ext cx="6898835" cy="1813242"/>
          </a:xfrm>
          <a:prstGeom prst="triangle">
            <a:avLst/>
          </a:prstGeom>
          <a:solidFill>
            <a:schemeClr val="accent3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iangle 13"/>
          <p:cNvSpPr/>
          <p:nvPr userDrawn="1"/>
        </p:nvSpPr>
        <p:spPr>
          <a:xfrm rot="16200000" flipH="1" flipV="1">
            <a:off x="-91584" y="64266"/>
            <a:ext cx="3601539" cy="3439628"/>
          </a:xfrm>
          <a:prstGeom prst="triangle">
            <a:avLst/>
          </a:prstGeom>
          <a:solidFill>
            <a:schemeClr val="accent3">
              <a:lumMod val="75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iangle 16"/>
          <p:cNvSpPr/>
          <p:nvPr userDrawn="1"/>
        </p:nvSpPr>
        <p:spPr>
          <a:xfrm rot="5400000" flipV="1">
            <a:off x="3356422" y="63747"/>
            <a:ext cx="3601540" cy="3442942"/>
          </a:xfrm>
          <a:prstGeom prst="triangle">
            <a:avLst/>
          </a:prstGeom>
          <a:solidFill>
            <a:schemeClr val="accent3">
              <a:lumMod val="60000"/>
              <a:lumOff val="4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03043" y="459501"/>
            <a:ext cx="3622469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sng" cap="all" baseline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 flipV="1">
            <a:off x="-40835" y="6334779"/>
            <a:ext cx="6898835" cy="3601541"/>
            <a:chOff x="-987046" y="-5069187"/>
            <a:chExt cx="6898835" cy="3601541"/>
          </a:xfrm>
        </p:grpSpPr>
        <p:sp>
          <p:nvSpPr>
            <p:cNvPr id="19" name="Triangle 18"/>
            <p:cNvSpPr/>
            <p:nvPr userDrawn="1"/>
          </p:nvSpPr>
          <p:spPr>
            <a:xfrm flipH="1" flipV="1">
              <a:off x="-987046" y="-5054318"/>
              <a:ext cx="6898835" cy="181324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/>
            <p:cNvSpPr/>
            <p:nvPr userDrawn="1"/>
          </p:nvSpPr>
          <p:spPr>
            <a:xfrm rot="16200000" flipH="1" flipV="1">
              <a:off x="-1065177" y="-4988231"/>
              <a:ext cx="3601539" cy="3439628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iangle 20"/>
            <p:cNvSpPr/>
            <p:nvPr userDrawn="1"/>
          </p:nvSpPr>
          <p:spPr>
            <a:xfrm rot="5400000" flipV="1">
              <a:off x="2382829" y="-4989887"/>
              <a:ext cx="3601540" cy="344294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F:\seminar_template\seminar_template\images\glob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" y="5958016"/>
            <a:ext cx="3364892" cy="308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272480"/>
            <a:ext cx="6912771" cy="6336704"/>
          </a:xfrm>
          <a:prstGeom prst="rect">
            <a:avLst/>
          </a:prstGeom>
          <a:gradFill>
            <a:gsLst>
              <a:gs pos="100000">
                <a:schemeClr val="accent1">
                  <a:lumMod val="50000"/>
                </a:schemeClr>
              </a:gs>
              <a:gs pos="50000">
                <a:srgbClr val="406C22">
                  <a:lumMod val="90000"/>
                  <a:lumOff val="10000"/>
                </a:srgbClr>
              </a:gs>
              <a:gs pos="0">
                <a:srgbClr val="97B854">
                  <a:lumMod val="58000"/>
                  <a:lumOff val="42000"/>
                </a:srgb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none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497" y="3620486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gular Pentagon 7"/>
          <p:cNvSpPr/>
          <p:nvPr userDrawn="1"/>
        </p:nvSpPr>
        <p:spPr>
          <a:xfrm flipH="1" flipV="1">
            <a:off x="-104482" y="-15552"/>
            <a:ext cx="7061874" cy="1008029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gular Pentagon 7"/>
          <p:cNvSpPr/>
          <p:nvPr userDrawn="1"/>
        </p:nvSpPr>
        <p:spPr>
          <a:xfrm flipH="1">
            <a:off x="-27388" y="5745088"/>
            <a:ext cx="6912772" cy="1584176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seminar_template\seminar_template\images\glob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377020"/>
            <a:ext cx="3481489" cy="319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337" y="261611"/>
            <a:ext cx="2151510" cy="4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488504"/>
            <a:ext cx="6912771" cy="6120680"/>
          </a:xfrm>
          <a:prstGeom prst="rect">
            <a:avLst/>
          </a:prstGeom>
          <a:gradFill>
            <a:gsLst>
              <a:gs pos="100000">
                <a:schemeClr val="accent4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0">
                <a:schemeClr val="tx2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none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71" y="3602041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gular Pentagon 7"/>
          <p:cNvSpPr/>
          <p:nvPr userDrawn="1"/>
        </p:nvSpPr>
        <p:spPr>
          <a:xfrm flipH="1">
            <a:off x="-27388" y="5745088"/>
            <a:ext cx="6912772" cy="1584176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0" y="4246491"/>
            <a:ext cx="4536504" cy="3402378"/>
          </a:xfrm>
          <a:prstGeom prst="rect">
            <a:avLst/>
          </a:prstGeom>
        </p:spPr>
      </p:pic>
      <p:sp>
        <p:nvSpPr>
          <p:cNvPr id="11" name="Regular Pentagon 7"/>
          <p:cNvSpPr/>
          <p:nvPr userDrawn="1"/>
        </p:nvSpPr>
        <p:spPr>
          <a:xfrm flipH="1" flipV="1">
            <a:off x="-104482" y="-15552"/>
            <a:ext cx="7061874" cy="1008029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337" y="261611"/>
            <a:ext cx="2151510" cy="4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488504"/>
            <a:ext cx="6912771" cy="6120680"/>
          </a:xfrm>
          <a:prstGeom prst="rect">
            <a:avLst/>
          </a:prstGeom>
          <a:gradFill>
            <a:gsLst>
              <a:gs pos="100000">
                <a:schemeClr val="accent4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0">
                <a:schemeClr val="tx2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none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516" y="3692944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gular Pentagon 7"/>
          <p:cNvSpPr/>
          <p:nvPr userDrawn="1"/>
        </p:nvSpPr>
        <p:spPr>
          <a:xfrm flipH="1">
            <a:off x="-27388" y="5745088"/>
            <a:ext cx="6912772" cy="1584176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0" y="4246491"/>
            <a:ext cx="4536504" cy="3402378"/>
          </a:xfrm>
          <a:prstGeom prst="rect">
            <a:avLst/>
          </a:prstGeom>
        </p:spPr>
      </p:pic>
      <p:sp>
        <p:nvSpPr>
          <p:cNvPr id="11" name="Regular Pentagon 7"/>
          <p:cNvSpPr/>
          <p:nvPr userDrawn="1"/>
        </p:nvSpPr>
        <p:spPr>
          <a:xfrm flipH="1" flipV="1">
            <a:off x="-104482" y="-15552"/>
            <a:ext cx="7061874" cy="1008029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337" y="261611"/>
            <a:ext cx="2151510" cy="4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488504"/>
            <a:ext cx="6912771" cy="6120680"/>
          </a:xfrm>
          <a:prstGeom prst="rect">
            <a:avLst/>
          </a:prstGeom>
          <a:gradFill>
            <a:gsLst>
              <a:gs pos="100000">
                <a:schemeClr val="accent2">
                  <a:lumMod val="50000"/>
                </a:schemeClr>
              </a:gs>
              <a:gs pos="63000">
                <a:srgbClr val="FF0000"/>
              </a:gs>
              <a:gs pos="0">
                <a:srgbClr val="FFF5A3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none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429" y="3663641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gular Pentagon 7"/>
          <p:cNvSpPr/>
          <p:nvPr userDrawn="1"/>
        </p:nvSpPr>
        <p:spPr>
          <a:xfrm flipH="1">
            <a:off x="-27388" y="5745088"/>
            <a:ext cx="6912772" cy="1584176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0" y="4246491"/>
            <a:ext cx="4536504" cy="3402378"/>
          </a:xfrm>
          <a:prstGeom prst="rect">
            <a:avLst/>
          </a:prstGeom>
        </p:spPr>
      </p:pic>
      <p:sp>
        <p:nvSpPr>
          <p:cNvPr id="11" name="Regular Pentagon 7"/>
          <p:cNvSpPr/>
          <p:nvPr userDrawn="1"/>
        </p:nvSpPr>
        <p:spPr>
          <a:xfrm flipH="1" flipV="1">
            <a:off x="-104482" y="-15552"/>
            <a:ext cx="7061874" cy="1008029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337" y="261611"/>
            <a:ext cx="2151510" cy="4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488504"/>
            <a:ext cx="6912771" cy="6120680"/>
          </a:xfrm>
          <a:prstGeom prst="rect">
            <a:avLst/>
          </a:prstGeom>
          <a:gradFill>
            <a:gsLst>
              <a:gs pos="100000">
                <a:schemeClr val="accent2">
                  <a:lumMod val="50000"/>
                </a:schemeClr>
              </a:gs>
              <a:gs pos="63000">
                <a:srgbClr val="FF0000"/>
              </a:gs>
              <a:gs pos="0">
                <a:srgbClr val="FFF5A3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none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497" y="3718826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gular Pentagon 7"/>
          <p:cNvSpPr/>
          <p:nvPr userDrawn="1"/>
        </p:nvSpPr>
        <p:spPr>
          <a:xfrm flipH="1">
            <a:off x="-27388" y="5745088"/>
            <a:ext cx="6912772" cy="1584176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0" y="4246491"/>
            <a:ext cx="4536504" cy="3402378"/>
          </a:xfrm>
          <a:prstGeom prst="rect">
            <a:avLst/>
          </a:prstGeom>
        </p:spPr>
      </p:pic>
      <p:sp>
        <p:nvSpPr>
          <p:cNvPr id="11" name="Regular Pentagon 7"/>
          <p:cNvSpPr/>
          <p:nvPr userDrawn="1"/>
        </p:nvSpPr>
        <p:spPr>
          <a:xfrm flipH="1" flipV="1">
            <a:off x="-104482" y="-15552"/>
            <a:ext cx="7061874" cy="1008029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337" y="261611"/>
            <a:ext cx="2151510" cy="4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488504"/>
            <a:ext cx="6912771" cy="6120680"/>
          </a:xfrm>
          <a:prstGeom prst="rect">
            <a:avLst/>
          </a:prstGeom>
          <a:gradFill>
            <a:gsLst>
              <a:gs pos="100000">
                <a:schemeClr val="accent2">
                  <a:lumMod val="50000"/>
                </a:schemeClr>
              </a:gs>
              <a:gs pos="65000">
                <a:srgbClr val="E45201"/>
              </a:gs>
              <a:gs pos="0">
                <a:schemeClr val="accent6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none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71" y="3778300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gular Pentagon 7"/>
          <p:cNvSpPr/>
          <p:nvPr userDrawn="1"/>
        </p:nvSpPr>
        <p:spPr>
          <a:xfrm flipH="1">
            <a:off x="-27388" y="5745088"/>
            <a:ext cx="6912772" cy="1584176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0" y="4246491"/>
            <a:ext cx="4536504" cy="3402378"/>
          </a:xfrm>
          <a:prstGeom prst="rect">
            <a:avLst/>
          </a:prstGeom>
        </p:spPr>
      </p:pic>
      <p:sp>
        <p:nvSpPr>
          <p:cNvPr id="11" name="Regular Pentagon 7"/>
          <p:cNvSpPr/>
          <p:nvPr userDrawn="1"/>
        </p:nvSpPr>
        <p:spPr>
          <a:xfrm flipH="1" flipV="1">
            <a:off x="-104482" y="-15552"/>
            <a:ext cx="7061874" cy="1008029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337" y="261611"/>
            <a:ext cx="2151510" cy="4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 userDrawn="1"/>
        </p:nvSpPr>
        <p:spPr>
          <a:xfrm>
            <a:off x="-27388" y="488504"/>
            <a:ext cx="6912771" cy="6120680"/>
          </a:xfrm>
          <a:prstGeom prst="rect">
            <a:avLst/>
          </a:prstGeom>
          <a:gradFill>
            <a:gsLst>
              <a:gs pos="100000">
                <a:schemeClr val="accent2">
                  <a:lumMod val="50000"/>
                </a:schemeClr>
              </a:gs>
              <a:gs pos="65000">
                <a:srgbClr val="E45201"/>
              </a:gs>
              <a:gs pos="0">
                <a:schemeClr val="accent6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none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71" y="3692944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gular Pentagon 7"/>
          <p:cNvSpPr/>
          <p:nvPr userDrawn="1"/>
        </p:nvSpPr>
        <p:spPr>
          <a:xfrm flipH="1">
            <a:off x="-27388" y="5745088"/>
            <a:ext cx="6912772" cy="1584176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0" y="4246491"/>
            <a:ext cx="4536504" cy="3402378"/>
          </a:xfrm>
          <a:prstGeom prst="rect">
            <a:avLst/>
          </a:prstGeom>
        </p:spPr>
      </p:pic>
      <p:sp>
        <p:nvSpPr>
          <p:cNvPr id="11" name="Regular Pentagon 7"/>
          <p:cNvSpPr/>
          <p:nvPr userDrawn="1"/>
        </p:nvSpPr>
        <p:spPr>
          <a:xfrm flipH="1" flipV="1">
            <a:off x="-104482" y="-15552"/>
            <a:ext cx="7061874" cy="1008029"/>
          </a:xfrm>
          <a:custGeom>
            <a:avLst/>
            <a:gdLst>
              <a:gd name="connsiteX0" fmla="*/ 12 w 11089232"/>
              <a:gd name="connsiteY0" fmla="*/ 2496973 h 6537176"/>
              <a:gd name="connsiteX1" fmla="*/ 5544616 w 11089232"/>
              <a:gd name="connsiteY1" fmla="*/ 0 h 6537176"/>
              <a:gd name="connsiteX2" fmla="*/ 11089220 w 11089232"/>
              <a:gd name="connsiteY2" fmla="*/ 2496973 h 6537176"/>
              <a:gd name="connsiteX3" fmla="*/ 8971370 w 11089232"/>
              <a:gd name="connsiteY3" fmla="*/ 6537159 h 6537176"/>
              <a:gd name="connsiteX4" fmla="*/ 2117862 w 11089232"/>
              <a:gd name="connsiteY4" fmla="*/ 6537159 h 6537176"/>
              <a:gd name="connsiteX5" fmla="*/ 12 w 11089232"/>
              <a:gd name="connsiteY5" fmla="*/ 2496973 h 6537176"/>
              <a:gd name="connsiteX0" fmla="*/ 26261 w 8971358"/>
              <a:gd name="connsiteY0" fmla="*/ 4814504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26261 w 8971358"/>
              <a:gd name="connsiteY5" fmla="*/ 4814504 h 6537159"/>
              <a:gd name="connsiteX0" fmla="*/ 10495 w 8971358"/>
              <a:gd name="connsiteY0" fmla="*/ 4782973 h 6537159"/>
              <a:gd name="connsiteX1" fmla="*/ 3426754 w 8971358"/>
              <a:gd name="connsiteY1" fmla="*/ 0 h 6537159"/>
              <a:gd name="connsiteX2" fmla="*/ 8971358 w 8971358"/>
              <a:gd name="connsiteY2" fmla="*/ 2496973 h 6537159"/>
              <a:gd name="connsiteX3" fmla="*/ 6853508 w 8971358"/>
              <a:gd name="connsiteY3" fmla="*/ 6537159 h 6537159"/>
              <a:gd name="connsiteX4" fmla="*/ 0 w 8971358"/>
              <a:gd name="connsiteY4" fmla="*/ 6537159 h 6537159"/>
              <a:gd name="connsiteX5" fmla="*/ 10495 w 8971358"/>
              <a:gd name="connsiteY5" fmla="*/ 4782973 h 6537159"/>
              <a:gd name="connsiteX0" fmla="*/ 10495 w 8971358"/>
              <a:gd name="connsiteY0" fmla="*/ 2286000 h 4040186"/>
              <a:gd name="connsiteX1" fmla="*/ 1251112 w 8971358"/>
              <a:gd name="connsiteY1" fmla="*/ 624599 h 4040186"/>
              <a:gd name="connsiteX2" fmla="*/ 8971358 w 8971358"/>
              <a:gd name="connsiteY2" fmla="*/ 0 h 4040186"/>
              <a:gd name="connsiteX3" fmla="*/ 6853508 w 8971358"/>
              <a:gd name="connsiteY3" fmla="*/ 4040186 h 4040186"/>
              <a:gd name="connsiteX4" fmla="*/ 0 w 8971358"/>
              <a:gd name="connsiteY4" fmla="*/ 4040186 h 4040186"/>
              <a:gd name="connsiteX5" fmla="*/ 10495 w 8971358"/>
              <a:gd name="connsiteY5" fmla="*/ 2286000 h 4040186"/>
              <a:gd name="connsiteX0" fmla="*/ 10495 w 6906076"/>
              <a:gd name="connsiteY0" fmla="*/ 1661401 h 3415587"/>
              <a:gd name="connsiteX1" fmla="*/ 1251112 w 6906076"/>
              <a:gd name="connsiteY1" fmla="*/ 0 h 3415587"/>
              <a:gd name="connsiteX2" fmla="*/ 6906076 w 6906076"/>
              <a:gd name="connsiteY2" fmla="*/ 1897883 h 3415587"/>
              <a:gd name="connsiteX3" fmla="*/ 6853508 w 6906076"/>
              <a:gd name="connsiteY3" fmla="*/ 3415587 h 3415587"/>
              <a:gd name="connsiteX4" fmla="*/ 0 w 6906076"/>
              <a:gd name="connsiteY4" fmla="*/ 3415587 h 3415587"/>
              <a:gd name="connsiteX5" fmla="*/ 10495 w 6906076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850587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1976711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661401 h 3415587"/>
              <a:gd name="connsiteX1" fmla="*/ 1251112 w 6858779"/>
              <a:gd name="connsiteY1" fmla="*/ 0 h 3415587"/>
              <a:gd name="connsiteX2" fmla="*/ 6858779 w 6858779"/>
              <a:gd name="connsiteY2" fmla="*/ 2102835 h 3415587"/>
              <a:gd name="connsiteX3" fmla="*/ 6853508 w 6858779"/>
              <a:gd name="connsiteY3" fmla="*/ 3415587 h 3415587"/>
              <a:gd name="connsiteX4" fmla="*/ 0 w 6858779"/>
              <a:gd name="connsiteY4" fmla="*/ 3415587 h 3415587"/>
              <a:gd name="connsiteX5" fmla="*/ 10495 w 6858779"/>
              <a:gd name="connsiteY5" fmla="*/ 1661401 h 3415587"/>
              <a:gd name="connsiteX0" fmla="*/ 10495 w 6858779"/>
              <a:gd name="connsiteY0" fmla="*/ 1882118 h 3636304"/>
              <a:gd name="connsiteX1" fmla="*/ 1077691 w 6858779"/>
              <a:gd name="connsiteY1" fmla="*/ 0 h 3636304"/>
              <a:gd name="connsiteX2" fmla="*/ 6858779 w 6858779"/>
              <a:gd name="connsiteY2" fmla="*/ 2323552 h 3636304"/>
              <a:gd name="connsiteX3" fmla="*/ 6853508 w 6858779"/>
              <a:gd name="connsiteY3" fmla="*/ 3636304 h 3636304"/>
              <a:gd name="connsiteX4" fmla="*/ 0 w 6858779"/>
              <a:gd name="connsiteY4" fmla="*/ 3636304 h 3636304"/>
              <a:gd name="connsiteX5" fmla="*/ 10495 w 6858779"/>
              <a:gd name="connsiteY5" fmla="*/ 1882118 h 3636304"/>
              <a:gd name="connsiteX0" fmla="*/ 10495 w 6858779"/>
              <a:gd name="connsiteY0" fmla="*/ 2228959 h 3983145"/>
              <a:gd name="connsiteX1" fmla="*/ 1708312 w 6858779"/>
              <a:gd name="connsiteY1" fmla="*/ 0 h 3983145"/>
              <a:gd name="connsiteX2" fmla="*/ 6858779 w 6858779"/>
              <a:gd name="connsiteY2" fmla="*/ 2670393 h 3983145"/>
              <a:gd name="connsiteX3" fmla="*/ 6853508 w 6858779"/>
              <a:gd name="connsiteY3" fmla="*/ 3983145 h 3983145"/>
              <a:gd name="connsiteX4" fmla="*/ 0 w 6858779"/>
              <a:gd name="connsiteY4" fmla="*/ 3983145 h 3983145"/>
              <a:gd name="connsiteX5" fmla="*/ 10495 w 6858779"/>
              <a:gd name="connsiteY5" fmla="*/ 2228959 h 3983145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623097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10495 w 6858779"/>
              <a:gd name="connsiteY0" fmla="*/ 21816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5 w 6858779"/>
              <a:gd name="connsiteY5" fmla="*/ 2181663 h 3935849"/>
              <a:gd name="connsiteX0" fmla="*/ 26260 w 6858779"/>
              <a:gd name="connsiteY0" fmla="*/ 1755994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55994 h 3935849"/>
              <a:gd name="connsiteX0" fmla="*/ 26260 w 6858779"/>
              <a:gd name="connsiteY0" fmla="*/ 1724463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26260 w 6858779"/>
              <a:gd name="connsiteY5" fmla="*/ 1724463 h 3935849"/>
              <a:gd name="connsiteX0" fmla="*/ 10494 w 6858779"/>
              <a:gd name="connsiteY0" fmla="*/ 1708697 h 3935849"/>
              <a:gd name="connsiteX1" fmla="*/ 1503360 w 6858779"/>
              <a:gd name="connsiteY1" fmla="*/ 0 h 3935849"/>
              <a:gd name="connsiteX2" fmla="*/ 6858779 w 6858779"/>
              <a:gd name="connsiteY2" fmla="*/ 2922642 h 3935849"/>
              <a:gd name="connsiteX3" fmla="*/ 6853508 w 6858779"/>
              <a:gd name="connsiteY3" fmla="*/ 3935849 h 3935849"/>
              <a:gd name="connsiteX4" fmla="*/ 0 w 6858779"/>
              <a:gd name="connsiteY4" fmla="*/ 3935849 h 3935849"/>
              <a:gd name="connsiteX5" fmla="*/ 10494 w 6858779"/>
              <a:gd name="connsiteY5" fmla="*/ 1708697 h 3935849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70394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10494 w 6858779"/>
              <a:gd name="connsiteY0" fmla="*/ 1456449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456449 h 3683601"/>
              <a:gd name="connsiteX0" fmla="*/ 634 w 6864685"/>
              <a:gd name="connsiteY0" fmla="*/ 1503745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503745 h 3683601"/>
              <a:gd name="connsiteX0" fmla="*/ 634 w 6864685"/>
              <a:gd name="connsiteY0" fmla="*/ 1614104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14104 h 3683601"/>
              <a:gd name="connsiteX0" fmla="*/ 10494 w 6858779"/>
              <a:gd name="connsiteY0" fmla="*/ 1629870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629870 h 3683601"/>
              <a:gd name="connsiteX0" fmla="*/ 634 w 6864685"/>
              <a:gd name="connsiteY0" fmla="*/ 1661401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661401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634 w 6864685"/>
              <a:gd name="connsiteY0" fmla="*/ 1740229 h 3683601"/>
              <a:gd name="connsiteX1" fmla="*/ 1698452 w 6864685"/>
              <a:gd name="connsiteY1" fmla="*/ 0 h 3683601"/>
              <a:gd name="connsiteX2" fmla="*/ 6864685 w 6864685"/>
              <a:gd name="connsiteY2" fmla="*/ 2654628 h 3683601"/>
              <a:gd name="connsiteX3" fmla="*/ 6859414 w 6864685"/>
              <a:gd name="connsiteY3" fmla="*/ 3683601 h 3683601"/>
              <a:gd name="connsiteX4" fmla="*/ 5906 w 6864685"/>
              <a:gd name="connsiteY4" fmla="*/ 3683601 h 3683601"/>
              <a:gd name="connsiteX5" fmla="*/ 634 w 6864685"/>
              <a:gd name="connsiteY5" fmla="*/ 1740229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2654628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1755994 h 3683601"/>
              <a:gd name="connsiteX1" fmla="*/ 1692546 w 6858779"/>
              <a:gd name="connsiteY1" fmla="*/ 0 h 3683601"/>
              <a:gd name="connsiteX2" fmla="*/ 6858779 w 6858779"/>
              <a:gd name="connsiteY2" fmla="*/ 1434033 h 3683601"/>
              <a:gd name="connsiteX3" fmla="*/ 6853508 w 6858779"/>
              <a:gd name="connsiteY3" fmla="*/ 3683601 h 3683601"/>
              <a:gd name="connsiteX4" fmla="*/ 0 w 6858779"/>
              <a:gd name="connsiteY4" fmla="*/ 3683601 h 3683601"/>
              <a:gd name="connsiteX5" fmla="*/ 10494 w 6858779"/>
              <a:gd name="connsiteY5" fmla="*/ 1755994 h 3683601"/>
              <a:gd name="connsiteX0" fmla="*/ 10494 w 6858779"/>
              <a:gd name="connsiteY0" fmla="*/ 2129647 h 4057254"/>
              <a:gd name="connsiteX1" fmla="*/ 1677673 w 6858779"/>
              <a:gd name="connsiteY1" fmla="*/ 0 h 4057254"/>
              <a:gd name="connsiteX2" fmla="*/ 6858779 w 6858779"/>
              <a:gd name="connsiteY2" fmla="*/ 1807686 h 4057254"/>
              <a:gd name="connsiteX3" fmla="*/ 6853508 w 6858779"/>
              <a:gd name="connsiteY3" fmla="*/ 4057254 h 4057254"/>
              <a:gd name="connsiteX4" fmla="*/ 0 w 6858779"/>
              <a:gd name="connsiteY4" fmla="*/ 4057254 h 4057254"/>
              <a:gd name="connsiteX5" fmla="*/ 10494 w 6858779"/>
              <a:gd name="connsiteY5" fmla="*/ 2129647 h 4057254"/>
              <a:gd name="connsiteX0" fmla="*/ 676 w 6863834"/>
              <a:gd name="connsiteY0" fmla="*/ 2104737 h 4057254"/>
              <a:gd name="connsiteX1" fmla="*/ 1682728 w 6863834"/>
              <a:gd name="connsiteY1" fmla="*/ 0 h 4057254"/>
              <a:gd name="connsiteX2" fmla="*/ 6863834 w 6863834"/>
              <a:gd name="connsiteY2" fmla="*/ 1807686 h 4057254"/>
              <a:gd name="connsiteX3" fmla="*/ 6858563 w 6863834"/>
              <a:gd name="connsiteY3" fmla="*/ 4057254 h 4057254"/>
              <a:gd name="connsiteX4" fmla="*/ 5055 w 6863834"/>
              <a:gd name="connsiteY4" fmla="*/ 4057254 h 4057254"/>
              <a:gd name="connsiteX5" fmla="*/ 676 w 6863834"/>
              <a:gd name="connsiteY5" fmla="*/ 2104737 h 4057254"/>
              <a:gd name="connsiteX0" fmla="*/ 676 w 6863834"/>
              <a:gd name="connsiteY0" fmla="*/ 2189199 h 4141716"/>
              <a:gd name="connsiteX1" fmla="*/ 2009937 w 6863834"/>
              <a:gd name="connsiteY1" fmla="*/ 0 h 4141716"/>
              <a:gd name="connsiteX2" fmla="*/ 6863834 w 6863834"/>
              <a:gd name="connsiteY2" fmla="*/ 1892148 h 4141716"/>
              <a:gd name="connsiteX3" fmla="*/ 6858563 w 6863834"/>
              <a:gd name="connsiteY3" fmla="*/ 4141716 h 4141716"/>
              <a:gd name="connsiteX4" fmla="*/ 5055 w 6863834"/>
              <a:gd name="connsiteY4" fmla="*/ 4141716 h 4141716"/>
              <a:gd name="connsiteX5" fmla="*/ 676 w 6863834"/>
              <a:gd name="connsiteY5" fmla="*/ 2189199 h 41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34" h="4141716">
                <a:moveTo>
                  <a:pt x="676" y="2189199"/>
                </a:moveTo>
                <a:lnTo>
                  <a:pt x="2009937" y="0"/>
                </a:lnTo>
                <a:lnTo>
                  <a:pt x="6863834" y="1892148"/>
                </a:lnTo>
                <a:lnTo>
                  <a:pt x="6858563" y="4141716"/>
                </a:lnTo>
                <a:lnTo>
                  <a:pt x="5055" y="4141716"/>
                </a:lnTo>
                <a:cubicBezTo>
                  <a:pt x="8553" y="3556987"/>
                  <a:pt x="-2822" y="2773928"/>
                  <a:pt x="676" y="2189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337" y="261611"/>
            <a:ext cx="2151510" cy="4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7388" y="0"/>
            <a:ext cx="6912771" cy="990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664" y="3605504"/>
            <a:ext cx="3384376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riangle 11"/>
          <p:cNvSpPr/>
          <p:nvPr userDrawn="1"/>
        </p:nvSpPr>
        <p:spPr>
          <a:xfrm flipH="1" flipV="1">
            <a:off x="-13453" y="-1821"/>
            <a:ext cx="6898835" cy="1813242"/>
          </a:xfrm>
          <a:prstGeom prst="triangle">
            <a:avLst/>
          </a:prstGeom>
          <a:solidFill>
            <a:schemeClr val="accent3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iangle 13"/>
          <p:cNvSpPr/>
          <p:nvPr userDrawn="1"/>
        </p:nvSpPr>
        <p:spPr>
          <a:xfrm rot="16200000" flipH="1" flipV="1">
            <a:off x="-91584" y="64266"/>
            <a:ext cx="3601539" cy="3439628"/>
          </a:xfrm>
          <a:prstGeom prst="triangle">
            <a:avLst/>
          </a:prstGeom>
          <a:solidFill>
            <a:schemeClr val="accent3">
              <a:lumMod val="75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iangle 16"/>
          <p:cNvSpPr/>
          <p:nvPr userDrawn="1"/>
        </p:nvSpPr>
        <p:spPr>
          <a:xfrm rot="5400000" flipV="1">
            <a:off x="3356422" y="63747"/>
            <a:ext cx="3601540" cy="3442942"/>
          </a:xfrm>
          <a:prstGeom prst="triangle">
            <a:avLst/>
          </a:prstGeom>
          <a:solidFill>
            <a:schemeClr val="accent3">
              <a:lumMod val="60000"/>
              <a:lumOff val="4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03043" y="459501"/>
            <a:ext cx="3622469" cy="295232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800" b="1" u="sng" cap="all" baseline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 flipV="1">
            <a:off x="-40835" y="6334779"/>
            <a:ext cx="6898835" cy="3601541"/>
            <a:chOff x="-987046" y="-5069187"/>
            <a:chExt cx="6898835" cy="3601541"/>
          </a:xfrm>
        </p:grpSpPr>
        <p:sp>
          <p:nvSpPr>
            <p:cNvPr id="19" name="Triangle 18"/>
            <p:cNvSpPr/>
            <p:nvPr userDrawn="1"/>
          </p:nvSpPr>
          <p:spPr>
            <a:xfrm flipH="1" flipV="1">
              <a:off x="-987046" y="-5054318"/>
              <a:ext cx="6898835" cy="181324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/>
            <p:cNvSpPr/>
            <p:nvPr userDrawn="1"/>
          </p:nvSpPr>
          <p:spPr>
            <a:xfrm rot="16200000" flipH="1" flipV="1">
              <a:off x="-1065177" y="-4988231"/>
              <a:ext cx="3601539" cy="3439628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iangle 20"/>
            <p:cNvSpPr/>
            <p:nvPr userDrawn="1"/>
          </p:nvSpPr>
          <p:spPr>
            <a:xfrm rot="5400000" flipV="1">
              <a:off x="2382829" y="-4989887"/>
              <a:ext cx="3601540" cy="344294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F:\seminar_template\seminar_template\images\glob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" y="5958016"/>
            <a:ext cx="3364892" cy="308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EEB0F-4EED-47C8-A791-A86F45C23370}" type="datetimeFigureOut">
              <a:rPr lang="en-US" smtClean="0"/>
              <a:t>21-Sep-17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116C1-7094-46A9-A5E1-397E8A229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1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5" r:id="rId4"/>
    <p:sldLayoutId id="2147483652" r:id="rId5"/>
    <p:sldLayoutId id="2147483656" r:id="rId6"/>
    <p:sldLayoutId id="2147483653" r:id="rId7"/>
    <p:sldLayoutId id="2147483657" r:id="rId8"/>
    <p:sldLayoutId id="2147483650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664" y="1856656"/>
            <a:ext cx="6192687" cy="122675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404" y="3224808"/>
            <a:ext cx="3597660" cy="1152128"/>
          </a:xfrm>
        </p:spPr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77072" y="6816497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4690" y="4880992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4422" y="8550785"/>
            <a:ext cx="756684" cy="925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3070" y="8550785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9950" y="8550785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4664" y="8409384"/>
            <a:ext cx="619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4669" y="964670"/>
            <a:ext cx="3676862" cy="792088"/>
            <a:chOff x="3425698" y="223440"/>
            <a:chExt cx="3676862" cy="792088"/>
          </a:xfrm>
        </p:grpSpPr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646176" y="223440"/>
              <a:ext cx="3456384" cy="7920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3200" b="1" u="sng" kern="1200" cap="all" baseline="0">
                  <a:solidFill>
                    <a:schemeClr val="bg1"/>
                  </a:solidFill>
                  <a:latin typeface="Arial Narrow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i="0" u="none" baseline="0" dirty="0" smtClean="0">
                  <a:solidFill>
                    <a:schemeClr val="bg1"/>
                  </a:solidFill>
                  <a:latin typeface="Nexa Bold" charset="0"/>
                  <a:ea typeface="Nexa Bold" charset="0"/>
                  <a:cs typeface="Nexa Bold" charset="0"/>
                </a:rPr>
                <a:t>         </a:t>
              </a:r>
              <a:r>
                <a:rPr lang="en-US" sz="3200" b="1" i="0" u="none" dirty="0" smtClean="0">
                  <a:solidFill>
                    <a:srgbClr val="92D050"/>
                  </a:solidFill>
                  <a:latin typeface="Nexa Bold" charset="0"/>
                  <a:ea typeface="Nexa Bold" charset="0"/>
                  <a:cs typeface="Nexa Bold" charset="0"/>
                </a:rPr>
                <a:t>Seminar</a:t>
              </a:r>
              <a:endParaRPr lang="en-US" sz="3200" b="1" i="0" u="none" dirty="0">
                <a:solidFill>
                  <a:srgbClr val="92D050"/>
                </a:solidFill>
                <a:latin typeface="Nexa Bold" charset="0"/>
                <a:ea typeface="Nexa Bold" charset="0"/>
                <a:cs typeface="Nexa Bold" charset="0"/>
              </a:endParaRP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646176" y="344488"/>
              <a:ext cx="3023184" cy="504056"/>
              <a:chOff x="4005064" y="344488"/>
              <a:chExt cx="2510036" cy="504056"/>
            </a:xfrm>
          </p:grpSpPr>
          <p:cxnSp>
            <p:nvCxnSpPr>
              <p:cNvPr id="16" name="Straight Connector 15"/>
              <p:cNvCxnSpPr/>
              <p:nvPr userDrawn="1"/>
            </p:nvCxnSpPr>
            <p:spPr>
              <a:xfrm>
                <a:off x="4005064" y="344488"/>
                <a:ext cx="251003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>
              <a:xfrm>
                <a:off x="4005064" y="848544"/>
                <a:ext cx="251003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5698" y="324441"/>
              <a:ext cx="1564816" cy="54737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4257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0263" y="3947334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9438" y="2072680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581128" y="6746626"/>
            <a:ext cx="756684" cy="451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4581128" y="7051859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98840" y="7486054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sp>
        <p:nvSpPr>
          <p:cNvPr id="9" name="Oval 8"/>
          <p:cNvSpPr/>
          <p:nvPr/>
        </p:nvSpPr>
        <p:spPr>
          <a:xfrm>
            <a:off x="5119986" y="294993"/>
            <a:ext cx="1465743" cy="14657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9396" y="361826"/>
            <a:ext cx="1326923" cy="133207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229" y="679374"/>
            <a:ext cx="877253" cy="306865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851547" y="1027864"/>
            <a:ext cx="1972320" cy="229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u="sng" kern="1200" cap="all" baseline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b="1" i="0" u="none" smtClean="0">
                <a:solidFill>
                  <a:srgbClr val="00B050"/>
                </a:solidFill>
                <a:latin typeface="Nexa Bold" charset="0"/>
                <a:ea typeface="Nexa Bold" charset="0"/>
                <a:cs typeface="Nexa Bold" charset="0"/>
              </a:rPr>
              <a:t>Seminar</a:t>
            </a:r>
            <a:endParaRPr lang="en-US" sz="1800" b="1" i="0" u="none" dirty="0">
              <a:solidFill>
                <a:srgbClr val="00B050"/>
              </a:solidFill>
              <a:latin typeface="Nexa Bold" charset="0"/>
              <a:ea typeface="Nexa Bold" charset="0"/>
              <a:cs typeface="Nexa Bold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81669" y="1000114"/>
            <a:ext cx="1112075" cy="257728"/>
            <a:chOff x="4005063" y="344488"/>
            <a:chExt cx="2510037" cy="504056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4005063" y="344488"/>
              <a:ext cx="2510036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005064" y="848544"/>
              <a:ext cx="2510036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55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4"/>
            <a:ext cx="5832648" cy="1802817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303" y="3152801"/>
            <a:ext cx="3384376" cy="1368152"/>
          </a:xfrm>
        </p:spPr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77072" y="6816497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4690" y="4880992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4422" y="8550785"/>
            <a:ext cx="756684" cy="925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3070" y="8550785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9950" y="8550785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4664" y="8409384"/>
            <a:ext cx="619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755639" y="1067184"/>
            <a:ext cx="1972320" cy="1465743"/>
            <a:chOff x="5005924" y="992477"/>
            <a:chExt cx="1972320" cy="1465743"/>
          </a:xfrm>
        </p:grpSpPr>
        <p:sp>
          <p:nvSpPr>
            <p:cNvPr id="13" name="Oval 12"/>
            <p:cNvSpPr/>
            <p:nvPr userDrawn="1"/>
          </p:nvSpPr>
          <p:spPr>
            <a:xfrm>
              <a:off x="5274363" y="992477"/>
              <a:ext cx="1465743" cy="14657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5343772" y="1064935"/>
              <a:ext cx="1326923" cy="133207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8606" y="1376858"/>
              <a:ext cx="877253" cy="306865"/>
            </a:xfrm>
            <a:prstGeom prst="rect">
              <a:avLst/>
            </a:prstGeom>
          </p:spPr>
        </p:pic>
        <p:sp>
          <p:nvSpPr>
            <p:cNvPr id="16" name="Title 1"/>
            <p:cNvSpPr txBox="1">
              <a:spLocks/>
            </p:cNvSpPr>
            <p:nvPr userDrawn="1"/>
          </p:nvSpPr>
          <p:spPr>
            <a:xfrm>
              <a:off x="5005924" y="1725348"/>
              <a:ext cx="1972320" cy="22997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3200" b="1" u="sng" kern="1200" cap="all" baseline="0">
                  <a:solidFill>
                    <a:schemeClr val="bg1"/>
                  </a:solidFill>
                  <a:latin typeface="Arial Narrow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800" b="1" i="0" u="none" smtClean="0">
                  <a:solidFill>
                    <a:srgbClr val="00B050"/>
                  </a:solidFill>
                  <a:latin typeface="Nexa Bold" charset="0"/>
                  <a:ea typeface="Nexa Bold" charset="0"/>
                  <a:cs typeface="Nexa Bold" charset="0"/>
                </a:rPr>
                <a:t>Seminar</a:t>
              </a:r>
              <a:endParaRPr lang="en-US" sz="1800" b="1" i="0" u="none" dirty="0">
                <a:solidFill>
                  <a:srgbClr val="00B050"/>
                </a:solidFill>
                <a:latin typeface="Nexa Bold" charset="0"/>
                <a:ea typeface="Nexa Bold" charset="0"/>
                <a:cs typeface="Nexa Bold" charset="0"/>
              </a:endParaRPr>
            </a:p>
          </p:txBody>
        </p:sp>
        <p:grpSp>
          <p:nvGrpSpPr>
            <p:cNvPr id="17" name="Group 16"/>
            <p:cNvGrpSpPr/>
            <p:nvPr userDrawn="1"/>
          </p:nvGrpSpPr>
          <p:grpSpPr>
            <a:xfrm>
              <a:off x="5436046" y="1697598"/>
              <a:ext cx="1112075" cy="257728"/>
              <a:chOff x="4005063" y="344488"/>
              <a:chExt cx="2510037" cy="504056"/>
            </a:xfrm>
          </p:grpSpPr>
          <p:cxnSp>
            <p:nvCxnSpPr>
              <p:cNvPr id="19" name="Straight Connector 18"/>
              <p:cNvCxnSpPr/>
              <p:nvPr userDrawn="1"/>
            </p:nvCxnSpPr>
            <p:spPr>
              <a:xfrm>
                <a:off x="4005063" y="344488"/>
                <a:ext cx="2510036" cy="0"/>
              </a:xfrm>
              <a:prstGeom prst="line">
                <a:avLst/>
              </a:prstGeom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>
                <a:off x="4005064" y="848544"/>
                <a:ext cx="2510036" cy="0"/>
              </a:xfrm>
              <a:prstGeom prst="line">
                <a:avLst/>
              </a:prstGeom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95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664" y="1208585"/>
            <a:ext cx="5832648" cy="2664296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664" y="3368824"/>
            <a:ext cx="3384376" cy="1368152"/>
          </a:xfrm>
        </p:spPr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77072" y="6816497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4690" y="4880992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4422" y="8550785"/>
            <a:ext cx="756684" cy="925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3070" y="8550785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9950" y="8550785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4664" y="8409384"/>
            <a:ext cx="619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79102" y="942290"/>
            <a:ext cx="3676862" cy="792088"/>
            <a:chOff x="3425698" y="223440"/>
            <a:chExt cx="3676862" cy="792088"/>
          </a:xfrm>
        </p:grpSpPr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646176" y="223440"/>
              <a:ext cx="3456384" cy="7920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3200" b="1" u="sng" kern="1200" cap="all" baseline="0">
                  <a:solidFill>
                    <a:schemeClr val="bg1"/>
                  </a:solidFill>
                  <a:latin typeface="Arial Narrow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i="0" u="none" baseline="0" dirty="0" smtClean="0">
                  <a:solidFill>
                    <a:schemeClr val="bg1"/>
                  </a:solidFill>
                  <a:latin typeface="Nexa Bold" charset="0"/>
                  <a:ea typeface="Nexa Bold" charset="0"/>
                  <a:cs typeface="Nexa Bold" charset="0"/>
                </a:rPr>
                <a:t>         </a:t>
              </a:r>
              <a:r>
                <a:rPr lang="en-US" sz="3200" b="1" i="0" u="none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Nexa Bold" charset="0"/>
                  <a:ea typeface="Nexa Bold" charset="0"/>
                  <a:cs typeface="Nexa Bold" charset="0"/>
                </a:rPr>
                <a:t>Seminar</a:t>
              </a:r>
              <a:endParaRPr lang="en-US" sz="3200" b="1" i="0" u="none" dirty="0">
                <a:solidFill>
                  <a:schemeClr val="accent1">
                    <a:lumMod val="40000"/>
                    <a:lumOff val="60000"/>
                  </a:schemeClr>
                </a:solidFill>
                <a:latin typeface="Nexa Bold" charset="0"/>
                <a:ea typeface="Nexa Bold" charset="0"/>
                <a:cs typeface="Nexa Bold" charset="0"/>
              </a:endParaRP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646176" y="344488"/>
              <a:ext cx="3023184" cy="504056"/>
              <a:chOff x="4005064" y="344488"/>
              <a:chExt cx="2510036" cy="504056"/>
            </a:xfrm>
          </p:grpSpPr>
          <p:cxnSp>
            <p:nvCxnSpPr>
              <p:cNvPr id="16" name="Straight Connector 15"/>
              <p:cNvCxnSpPr/>
              <p:nvPr userDrawn="1"/>
            </p:nvCxnSpPr>
            <p:spPr>
              <a:xfrm>
                <a:off x="4005064" y="344488"/>
                <a:ext cx="251003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>
              <a:xfrm>
                <a:off x="4005064" y="848544"/>
                <a:ext cx="251003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5698" y="324441"/>
              <a:ext cx="1564816" cy="54737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5455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704528"/>
            <a:ext cx="5832648" cy="295232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516" y="3188888"/>
            <a:ext cx="3384376" cy="1368152"/>
          </a:xfrm>
        </p:spPr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77072" y="6816497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4690" y="4880992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4422" y="8550785"/>
            <a:ext cx="756684" cy="925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3070" y="8550785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9950" y="8550785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4664" y="8409384"/>
            <a:ext cx="619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885680" y="1038985"/>
            <a:ext cx="1972320" cy="1465743"/>
            <a:chOff x="4969922" y="958212"/>
            <a:chExt cx="1972320" cy="1465743"/>
          </a:xfrm>
        </p:grpSpPr>
        <p:sp>
          <p:nvSpPr>
            <p:cNvPr id="13" name="Oval 12"/>
            <p:cNvSpPr/>
            <p:nvPr userDrawn="1"/>
          </p:nvSpPr>
          <p:spPr>
            <a:xfrm>
              <a:off x="5238361" y="958212"/>
              <a:ext cx="1465743" cy="14657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5307770" y="1030670"/>
              <a:ext cx="1326923" cy="133207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1740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2604" y="1342593"/>
              <a:ext cx="877253" cy="306865"/>
            </a:xfrm>
            <a:prstGeom prst="rect">
              <a:avLst/>
            </a:prstGeom>
          </p:spPr>
        </p:pic>
        <p:sp>
          <p:nvSpPr>
            <p:cNvPr id="16" name="Title 1"/>
            <p:cNvSpPr txBox="1">
              <a:spLocks/>
            </p:cNvSpPr>
            <p:nvPr userDrawn="1"/>
          </p:nvSpPr>
          <p:spPr>
            <a:xfrm>
              <a:off x="4969922" y="1691083"/>
              <a:ext cx="1972320" cy="22997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3200" b="1" u="sng" kern="1200" cap="all" baseline="0">
                  <a:solidFill>
                    <a:schemeClr val="bg1"/>
                  </a:solidFill>
                  <a:latin typeface="Arial Narrow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800" b="1" i="0" u="none" smtClean="0">
                  <a:solidFill>
                    <a:srgbClr val="17409B"/>
                  </a:solidFill>
                  <a:latin typeface="Nexa Bold" charset="0"/>
                  <a:ea typeface="Nexa Bold" charset="0"/>
                  <a:cs typeface="Nexa Bold" charset="0"/>
                </a:rPr>
                <a:t>Seminar</a:t>
              </a:r>
              <a:endParaRPr lang="en-US" sz="1800" b="1" i="0" u="none" dirty="0">
                <a:solidFill>
                  <a:srgbClr val="17409B"/>
                </a:solidFill>
                <a:latin typeface="Nexa Bold" charset="0"/>
                <a:ea typeface="Nexa Bold" charset="0"/>
                <a:cs typeface="Nexa Bold" charset="0"/>
              </a:endParaRPr>
            </a:p>
          </p:txBody>
        </p:sp>
        <p:grpSp>
          <p:nvGrpSpPr>
            <p:cNvPr id="17" name="Group 16"/>
            <p:cNvGrpSpPr/>
            <p:nvPr userDrawn="1"/>
          </p:nvGrpSpPr>
          <p:grpSpPr>
            <a:xfrm>
              <a:off x="5400044" y="1663333"/>
              <a:ext cx="1112075" cy="257728"/>
              <a:chOff x="4005063" y="344488"/>
              <a:chExt cx="2510037" cy="504056"/>
            </a:xfrm>
          </p:grpSpPr>
          <p:cxnSp>
            <p:nvCxnSpPr>
              <p:cNvPr id="19" name="Straight Connector 18"/>
              <p:cNvCxnSpPr/>
              <p:nvPr userDrawn="1"/>
            </p:nvCxnSpPr>
            <p:spPr>
              <a:xfrm>
                <a:off x="4005063" y="344488"/>
                <a:ext cx="2510036" cy="0"/>
              </a:xfrm>
              <a:prstGeom prst="line">
                <a:avLst/>
              </a:prstGeom>
              <a:ln>
                <a:solidFill>
                  <a:srgbClr val="17409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>
                <a:off x="4005064" y="848544"/>
                <a:ext cx="2510036" cy="0"/>
              </a:xfrm>
              <a:prstGeom prst="line">
                <a:avLst/>
              </a:prstGeom>
              <a:ln>
                <a:solidFill>
                  <a:srgbClr val="17409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730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5"/>
            <a:ext cx="5832648" cy="2232248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497" y="3296816"/>
            <a:ext cx="3384376" cy="1368152"/>
          </a:xfrm>
        </p:spPr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77072" y="6816497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4690" y="4880992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4422" y="8550785"/>
            <a:ext cx="756684" cy="925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3070" y="8550785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9950" y="8550785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4664" y="8409384"/>
            <a:ext cx="619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9197" y="907058"/>
            <a:ext cx="3676862" cy="792088"/>
            <a:chOff x="3425698" y="223440"/>
            <a:chExt cx="3676862" cy="792088"/>
          </a:xfrm>
        </p:grpSpPr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646176" y="223440"/>
              <a:ext cx="3456384" cy="7920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3200" b="1" u="sng" kern="1200" cap="all" baseline="0">
                  <a:solidFill>
                    <a:schemeClr val="bg1"/>
                  </a:solidFill>
                  <a:latin typeface="Arial Narrow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i="0" u="none" baseline="0" dirty="0" smtClean="0">
                  <a:solidFill>
                    <a:schemeClr val="bg1"/>
                  </a:solidFill>
                  <a:latin typeface="Nexa Bold" charset="0"/>
                  <a:ea typeface="Nexa Bold" charset="0"/>
                  <a:cs typeface="Nexa Bold" charset="0"/>
                </a:rPr>
                <a:t>         </a:t>
              </a:r>
              <a:r>
                <a:rPr lang="en-US" sz="3200" b="1" i="0" u="none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exa Bold" charset="0"/>
                  <a:ea typeface="Nexa Bold" charset="0"/>
                  <a:cs typeface="Nexa Bold" charset="0"/>
                </a:rPr>
                <a:t>Seminar</a:t>
              </a:r>
              <a:endParaRPr lang="en-US" sz="3200" b="1" i="0" u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Nexa Bold" charset="0"/>
                <a:ea typeface="Nexa Bold" charset="0"/>
                <a:cs typeface="Nexa Bold" charset="0"/>
              </a:endParaRP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646176" y="344488"/>
              <a:ext cx="3023184" cy="504056"/>
              <a:chOff x="4005064" y="344488"/>
              <a:chExt cx="2510036" cy="504056"/>
            </a:xfrm>
          </p:grpSpPr>
          <p:cxnSp>
            <p:nvCxnSpPr>
              <p:cNvPr id="16" name="Straight Connector 15"/>
              <p:cNvCxnSpPr/>
              <p:nvPr userDrawn="1"/>
            </p:nvCxnSpPr>
            <p:spPr>
              <a:xfrm>
                <a:off x="4005064" y="344488"/>
                <a:ext cx="251003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>
              <a:xfrm>
                <a:off x="4005064" y="848544"/>
                <a:ext cx="251003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5698" y="324441"/>
              <a:ext cx="1564816" cy="54737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679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5"/>
            <a:ext cx="5832648" cy="2016224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429" y="3080792"/>
            <a:ext cx="3384376" cy="1368152"/>
          </a:xfrm>
        </p:spPr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77072" y="6816497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4690" y="4880992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4422" y="8550785"/>
            <a:ext cx="756684" cy="925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3070" y="8550785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9950" y="8550785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4664" y="8409384"/>
            <a:ext cx="619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791163" y="1053013"/>
            <a:ext cx="1972320" cy="1465743"/>
            <a:chOff x="4860573" y="968032"/>
            <a:chExt cx="1972320" cy="1465743"/>
          </a:xfrm>
        </p:grpSpPr>
        <p:sp>
          <p:nvSpPr>
            <p:cNvPr id="13" name="Oval 12"/>
            <p:cNvSpPr/>
            <p:nvPr userDrawn="1"/>
          </p:nvSpPr>
          <p:spPr>
            <a:xfrm>
              <a:off x="5129012" y="968032"/>
              <a:ext cx="1465743" cy="14657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5198421" y="1040490"/>
              <a:ext cx="1326923" cy="133207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3255" y="1352413"/>
              <a:ext cx="877253" cy="306865"/>
            </a:xfrm>
            <a:prstGeom prst="rect">
              <a:avLst/>
            </a:prstGeom>
          </p:spPr>
        </p:pic>
        <p:sp>
          <p:nvSpPr>
            <p:cNvPr id="16" name="Title 1"/>
            <p:cNvSpPr txBox="1">
              <a:spLocks/>
            </p:cNvSpPr>
            <p:nvPr userDrawn="1"/>
          </p:nvSpPr>
          <p:spPr>
            <a:xfrm>
              <a:off x="4860573" y="1700903"/>
              <a:ext cx="1972320" cy="22997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3200" b="1" u="sng" kern="1200" cap="all" baseline="0">
                  <a:solidFill>
                    <a:schemeClr val="bg1"/>
                  </a:solidFill>
                  <a:latin typeface="Arial Narrow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800" b="1" i="0" u="none" smtClean="0">
                  <a:solidFill>
                    <a:srgbClr val="C00000"/>
                  </a:solidFill>
                  <a:latin typeface="Nexa Bold" charset="0"/>
                  <a:ea typeface="Nexa Bold" charset="0"/>
                  <a:cs typeface="Nexa Bold" charset="0"/>
                </a:rPr>
                <a:t>Seminar</a:t>
              </a:r>
              <a:endParaRPr lang="en-US" sz="1800" b="1" i="0" u="none" dirty="0">
                <a:solidFill>
                  <a:srgbClr val="C00000"/>
                </a:solidFill>
                <a:latin typeface="Nexa Bold" charset="0"/>
                <a:ea typeface="Nexa Bold" charset="0"/>
                <a:cs typeface="Nexa Bold" charset="0"/>
              </a:endParaRPr>
            </a:p>
          </p:txBody>
        </p:sp>
        <p:grpSp>
          <p:nvGrpSpPr>
            <p:cNvPr id="17" name="Group 16"/>
            <p:cNvGrpSpPr/>
            <p:nvPr userDrawn="1"/>
          </p:nvGrpSpPr>
          <p:grpSpPr>
            <a:xfrm>
              <a:off x="5290695" y="1673153"/>
              <a:ext cx="1112075" cy="257728"/>
              <a:chOff x="4005063" y="344488"/>
              <a:chExt cx="2510037" cy="504056"/>
            </a:xfrm>
          </p:grpSpPr>
          <p:cxnSp>
            <p:nvCxnSpPr>
              <p:cNvPr id="19" name="Straight Connector 18"/>
              <p:cNvCxnSpPr/>
              <p:nvPr userDrawn="1"/>
            </p:nvCxnSpPr>
            <p:spPr>
              <a:xfrm>
                <a:off x="4005063" y="344488"/>
                <a:ext cx="2510036" cy="0"/>
              </a:xfrm>
              <a:prstGeom prst="line">
                <a:avLst/>
              </a:prstGeom>
              <a:ln>
                <a:solidFill>
                  <a:srgbClr val="8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>
                <a:off x="4005064" y="848544"/>
                <a:ext cx="2510036" cy="0"/>
              </a:xfrm>
              <a:prstGeom prst="line">
                <a:avLst/>
              </a:prstGeom>
              <a:ln>
                <a:solidFill>
                  <a:srgbClr val="8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542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5"/>
            <a:ext cx="5832648" cy="2304256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71" y="3152800"/>
            <a:ext cx="3384376" cy="1368152"/>
          </a:xfrm>
        </p:spPr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77072" y="6816497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4690" y="4880992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4422" y="8550785"/>
            <a:ext cx="756684" cy="925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3070" y="8550785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9950" y="8550785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4664" y="8409384"/>
            <a:ext cx="619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1730" y="888979"/>
            <a:ext cx="3676862" cy="792088"/>
            <a:chOff x="3425698" y="223440"/>
            <a:chExt cx="3676862" cy="792088"/>
          </a:xfrm>
        </p:grpSpPr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646176" y="223440"/>
              <a:ext cx="3456384" cy="7920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3200" b="1" u="sng" kern="1200" cap="all" baseline="0">
                  <a:solidFill>
                    <a:schemeClr val="bg1"/>
                  </a:solidFill>
                  <a:latin typeface="Arial Narrow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b="1" i="0" u="none" baseline="0" dirty="0" smtClean="0">
                  <a:solidFill>
                    <a:schemeClr val="bg1"/>
                  </a:solidFill>
                  <a:latin typeface="Nexa Bold" charset="0"/>
                  <a:ea typeface="Nexa Bold" charset="0"/>
                  <a:cs typeface="Nexa Bold" charset="0"/>
                </a:rPr>
                <a:t>         </a:t>
              </a:r>
              <a:r>
                <a:rPr lang="en-US" sz="3200" b="1" i="0" u="none" dirty="0" smtClean="0">
                  <a:solidFill>
                    <a:srgbClr val="E4A848"/>
                  </a:solidFill>
                  <a:latin typeface="Nexa Bold" charset="0"/>
                  <a:ea typeface="Nexa Bold" charset="0"/>
                  <a:cs typeface="Nexa Bold" charset="0"/>
                </a:rPr>
                <a:t>Seminar</a:t>
              </a:r>
              <a:endParaRPr lang="en-US" sz="3200" b="1" i="0" u="none" dirty="0">
                <a:solidFill>
                  <a:srgbClr val="E4A848"/>
                </a:solidFill>
                <a:latin typeface="Nexa Bold" charset="0"/>
                <a:ea typeface="Nexa Bold" charset="0"/>
                <a:cs typeface="Nexa Bold" charset="0"/>
              </a:endParaRP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646176" y="344488"/>
              <a:ext cx="3023184" cy="504056"/>
              <a:chOff x="4005064" y="344488"/>
              <a:chExt cx="2510036" cy="504056"/>
            </a:xfrm>
          </p:grpSpPr>
          <p:cxnSp>
            <p:nvCxnSpPr>
              <p:cNvPr id="16" name="Straight Connector 15"/>
              <p:cNvCxnSpPr/>
              <p:nvPr userDrawn="1"/>
            </p:nvCxnSpPr>
            <p:spPr>
              <a:xfrm>
                <a:off x="4005064" y="344488"/>
                <a:ext cx="251003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>
              <a:xfrm>
                <a:off x="4005064" y="848544"/>
                <a:ext cx="2510036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5698" y="324441"/>
              <a:ext cx="1564816" cy="54737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6924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208585"/>
            <a:ext cx="5832648" cy="2016224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71" y="3008784"/>
            <a:ext cx="3384376" cy="1368152"/>
          </a:xfrm>
        </p:spPr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77072" y="6816497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4690" y="4880992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24422" y="8550785"/>
            <a:ext cx="756684" cy="925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3070" y="8550785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9950" y="8550785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4664" y="8409384"/>
            <a:ext cx="619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9495" y="1038985"/>
            <a:ext cx="1465743" cy="14657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78904" y="1111443"/>
            <a:ext cx="1326923" cy="1332076"/>
          </a:xfrm>
          <a:prstGeom prst="ellipse">
            <a:avLst/>
          </a:prstGeom>
          <a:solidFill>
            <a:schemeClr val="bg1"/>
          </a:solidFill>
          <a:ln w="76200">
            <a:solidFill>
              <a:srgbClr val="E45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738" y="1423366"/>
            <a:ext cx="877253" cy="306865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4841056" y="1771856"/>
            <a:ext cx="1972320" cy="229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u="sng" kern="1200" cap="all" baseline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b="1" i="0" u="none" smtClean="0">
                <a:solidFill>
                  <a:srgbClr val="FF3300"/>
                </a:solidFill>
                <a:latin typeface="Nexa Bold" charset="0"/>
                <a:ea typeface="Nexa Bold" charset="0"/>
                <a:cs typeface="Nexa Bold" charset="0"/>
              </a:rPr>
              <a:t>Seminar</a:t>
            </a:r>
            <a:endParaRPr lang="en-US" sz="1800" b="1" i="0" u="none" dirty="0">
              <a:solidFill>
                <a:srgbClr val="FF3300"/>
              </a:solidFill>
              <a:latin typeface="Nexa Bold" charset="0"/>
              <a:ea typeface="Nexa Bold" charset="0"/>
              <a:cs typeface="Nexa Bold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271178" y="1744106"/>
            <a:ext cx="1112075" cy="257728"/>
            <a:chOff x="4005063" y="344488"/>
            <a:chExt cx="2510037" cy="504056"/>
          </a:xfrm>
        </p:grpSpPr>
        <p:cxnSp>
          <p:nvCxnSpPr>
            <p:cNvPr id="17" name="Straight Connector 16"/>
            <p:cNvCxnSpPr/>
            <p:nvPr userDrawn="1"/>
          </p:nvCxnSpPr>
          <p:spPr>
            <a:xfrm>
              <a:off x="4005063" y="344488"/>
              <a:ext cx="2510036" cy="0"/>
            </a:xfrm>
            <a:prstGeom prst="line">
              <a:avLst/>
            </a:prstGeom>
            <a:ln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4005064" y="848544"/>
              <a:ext cx="2510036" cy="0"/>
            </a:xfrm>
            <a:prstGeom prst="line">
              <a:avLst/>
            </a:prstGeom>
            <a:ln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24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b="1" dirty="0"/>
              <a:t>Date: </a:t>
            </a:r>
            <a:r>
              <a:rPr lang="en-US" sz="1600" b="1" dirty="0" err="1" smtClean="0"/>
              <a:t>Xxxx</a:t>
            </a:r>
            <a:r>
              <a:rPr lang="en-US" sz="1600" b="1" dirty="0" smtClean="0"/>
              <a:t>, XX</a:t>
            </a:r>
            <a:r>
              <a:rPr lang="en-US" sz="1600" b="1" dirty="0"/>
              <a:t> </a:t>
            </a:r>
            <a:r>
              <a:rPr lang="en-US" sz="1600" b="1" dirty="0" err="1" smtClean="0"/>
              <a:t>Xxxxx</a:t>
            </a:r>
            <a:r>
              <a:rPr lang="en-US" sz="1600" b="1" dirty="0" smtClean="0"/>
              <a:t> 20XX</a:t>
            </a:r>
          </a:p>
          <a:p>
            <a:r>
              <a:rPr lang="en-US" sz="1600" b="1" dirty="0" smtClean="0"/>
              <a:t>Time:  X:XX – XX:XX </a:t>
            </a:r>
          </a:p>
          <a:p>
            <a:r>
              <a:rPr lang="en-US" sz="1600" b="1" dirty="0" smtClean="0"/>
              <a:t>Venue: X XXX, </a:t>
            </a:r>
            <a:r>
              <a:rPr lang="en-US" sz="1600" b="1" dirty="0" err="1" smtClean="0"/>
              <a:t>Xxxxxxx</a:t>
            </a:r>
            <a:endParaRPr lang="en-US" sz="1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043" y="1251589"/>
            <a:ext cx="3622469" cy="233325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XXX XX XXXXXXXXXXXX</a:t>
            </a:r>
            <a:br>
              <a:rPr lang="en-US" sz="3200" dirty="0" smtClean="0"/>
            </a:br>
            <a:r>
              <a:rPr lang="en-US" sz="3200" dirty="0" smtClean="0"/>
              <a:t>XXX XX XXXX</a:t>
            </a:r>
            <a:endParaRPr lang="en-US" sz="3200" u="sng" cap="all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2365" y="3368824"/>
            <a:ext cx="2325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Xxx. Xxx Xxx</a:t>
            </a:r>
          </a:p>
          <a:p>
            <a:pPr algn="ctr"/>
            <a:r>
              <a:rPr lang="en-US" sz="1600" dirty="0" err="1" smtClean="0"/>
              <a:t>Xxxxx</a:t>
            </a:r>
            <a:r>
              <a:rPr lang="en-US" sz="1600" dirty="0" smtClean="0"/>
              <a:t> </a:t>
            </a:r>
            <a:r>
              <a:rPr lang="en-US" sz="1600" dirty="0" err="1" smtClean="0"/>
              <a:t>xxxx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1540" y="1494170"/>
            <a:ext cx="1566880" cy="1848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581128" y="6746626"/>
            <a:ext cx="756684" cy="451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 smtClean="0">
                <a:solidFill>
                  <a:schemeClr val="tx1"/>
                </a:solidFill>
              </a:rPr>
              <a:t>Contact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4581128" y="7051859"/>
            <a:ext cx="1433882" cy="50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Tel: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0X-XXX-XXXX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98840" y="7486054"/>
            <a:ext cx="325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</a:t>
            </a:r>
          </a:p>
          <a:p>
            <a:pPr>
              <a:spcBef>
                <a:spcPts val="600"/>
              </a:spcBef>
            </a:pP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xxx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xxxxxxx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Asian Institute of Technology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11857" y="325239"/>
            <a:ext cx="345638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u="sng" kern="1200" cap="all" baseline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0" u="none" baseline="0" dirty="0" smtClean="0">
                <a:solidFill>
                  <a:schemeClr val="bg1"/>
                </a:solidFill>
                <a:latin typeface="Nexa Bold" charset="0"/>
                <a:ea typeface="Nexa Bold" charset="0"/>
                <a:cs typeface="Nexa Bold" charset="0"/>
              </a:rPr>
              <a:t>         </a:t>
            </a:r>
            <a:r>
              <a:rPr lang="en-US" sz="3200" b="1" i="0" u="none" dirty="0" smtClean="0">
                <a:solidFill>
                  <a:schemeClr val="accent3">
                    <a:lumMod val="75000"/>
                  </a:schemeClr>
                </a:solidFill>
                <a:latin typeface="Nexa Bold" charset="0"/>
                <a:ea typeface="Nexa Bold" charset="0"/>
                <a:cs typeface="Nexa Bold" charset="0"/>
              </a:rPr>
              <a:t>Seminar</a:t>
            </a:r>
            <a:endParaRPr lang="en-US" sz="3200" b="1" i="0" u="none" dirty="0">
              <a:solidFill>
                <a:schemeClr val="accent3">
                  <a:lumMod val="75000"/>
                </a:schemeClr>
              </a:solidFill>
              <a:latin typeface="Nexa Bold" charset="0"/>
              <a:ea typeface="Nexa Bold" charset="0"/>
              <a:cs typeface="Nexa Bold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11857" y="446287"/>
            <a:ext cx="3023184" cy="504056"/>
            <a:chOff x="4005064" y="344488"/>
            <a:chExt cx="2510036" cy="504056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4005064" y="344488"/>
              <a:ext cx="2510036" cy="0"/>
            </a:xfrm>
            <a:prstGeom prst="line">
              <a:avLst/>
            </a:prstGeom>
            <a:ln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005064" y="848544"/>
              <a:ext cx="2510036" cy="0"/>
            </a:xfrm>
            <a:prstGeom prst="line">
              <a:avLst/>
            </a:prstGeom>
            <a:ln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214" y="497190"/>
            <a:ext cx="1124868" cy="39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365</Words>
  <Application>Microsoft Office PowerPoint</Application>
  <PresentationFormat>A4 Paper (210x297 mm)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XXX XX XXXXXXXXXXXX XXX XX XXXX</vt:lpstr>
      <vt:lpstr>XXX XX XXXXXXXXXXXX XXX XX XXXX</vt:lpstr>
      <vt:lpstr>XXX XX XXXXXXXXXXXX XXX XX XXXX</vt:lpstr>
      <vt:lpstr>XXX XX XXXXXXXXXXXX XXX XX XXXX</vt:lpstr>
      <vt:lpstr>XXX XX XXXXXXXXXXXX XXX XX XXXX</vt:lpstr>
      <vt:lpstr>XXX XX XXXXXXXXXXXX XXX XX XXXX</vt:lpstr>
      <vt:lpstr>XXX XX XXXXXXXXXXXX XXX XX XXXX</vt:lpstr>
      <vt:lpstr>XXX XX XXXXXXXXXXXX XXX XX XXXX</vt:lpstr>
      <vt:lpstr>XXX XX XXXXXXXXXXXX XXX XX XXXX</vt:lpstr>
      <vt:lpstr>XXX XX XXXXXXXXXXXX XXX XX XXXX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OMCO</dc:creator>
  <cp:lastModifiedBy>,</cp:lastModifiedBy>
  <cp:revision>76</cp:revision>
  <dcterms:created xsi:type="dcterms:W3CDTF">2017-09-05T02:30:02Z</dcterms:created>
  <dcterms:modified xsi:type="dcterms:W3CDTF">2017-09-21T03:27:29Z</dcterms:modified>
</cp:coreProperties>
</file>