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6"/>
  </p:notesMasterIdLst>
  <p:sldIdLst>
    <p:sldId id="316" r:id="rId2"/>
    <p:sldId id="370" r:id="rId3"/>
    <p:sldId id="371" r:id="rId4"/>
    <p:sldId id="369" r:id="rId5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B37"/>
    <a:srgbClr val="FFFFFF"/>
    <a:srgbClr val="95F352"/>
    <a:srgbClr val="0096FF"/>
    <a:srgbClr val="3EA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/>
    <p:restoredTop sz="89214"/>
  </p:normalViewPr>
  <p:slideViewPr>
    <p:cSldViewPr snapToGrid="0" snapToObjects="1">
      <p:cViewPr varScale="1">
        <p:scale>
          <a:sx n="116" d="100"/>
          <a:sy n="116" d="100"/>
        </p:scale>
        <p:origin x="116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7B1D0-93C6-E64C-8831-D66FC3993F6E}" type="datetimeFigureOut">
              <a:rPr lang="en-US" smtClean="0"/>
              <a:t>10/3/22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26A01-7594-2747-879A-FC5EDBA89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3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39E-4AB5-F344-AF5F-BD9209437A33}" type="datetime1">
              <a:rPr lang="en-US" smtClean="0"/>
              <a:t>10/3/22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9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3375-8234-994A-AE8F-7CF1E94CFC67}" type="datetime1">
              <a:rPr lang="en-US" smtClean="0"/>
              <a:t>10/3/22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5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5B11-F6F5-EC4D-B343-8AECF5AFBC93}" type="datetime1">
              <a:rPr lang="en-US" smtClean="0"/>
              <a:t>10/3/22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3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D3E4-D7D1-834C-85CD-07F7368F9CB7}" type="datetime1">
              <a:rPr lang="en-US" smtClean="0"/>
              <a:t>10/3/22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70976" y="6392003"/>
            <a:ext cx="1052510" cy="365125"/>
          </a:xfrm>
        </p:spPr>
        <p:txBody>
          <a:bodyPr/>
          <a:lstStyle>
            <a:lvl1pPr>
              <a:defRPr sz="1600"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6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76E0-E460-EA47-B09B-9B42918AA591}" type="datetime1">
              <a:rPr lang="en-US" smtClean="0"/>
              <a:t>10/3/22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7181-D91F-2747-94C1-DE8F9F0C2521}" type="datetime1">
              <a:rPr lang="en-US" smtClean="0"/>
              <a:t>10/3/22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467C-994C-DD40-AAC0-C59D15C999A2}" type="datetime1">
              <a:rPr lang="en-US" smtClean="0"/>
              <a:t>10/3/22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1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124A-91A2-4E43-93DE-203717526AB7}" type="datetime1">
              <a:rPr lang="en-US" smtClean="0"/>
              <a:t>10/3/22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128F-1C5C-D242-8779-000E88D056A2}" type="datetime1">
              <a:rPr lang="en-US" smtClean="0"/>
              <a:t>10/3/22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7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BCBE8D72-A1C8-3F43-97DC-1A0FC2DEDAC1}" type="datetime1">
              <a:rPr lang="en-US" smtClean="0"/>
              <a:t>10/3/22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5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DD42-98B8-1143-9267-5305816096E4}" type="datetime1">
              <a:rPr lang="en-US" smtClean="0"/>
              <a:t>10/3/22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8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CE5C397-54C8-2A4E-AB9B-145E9ED9BCDA}" type="datetime1">
              <a:rPr lang="en-US" smtClean="0"/>
              <a:t>10/3/22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834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704" r:id="rId6"/>
    <p:sldLayoutId id="2147483699" r:id="rId7"/>
    <p:sldLayoutId id="2147483700" r:id="rId8"/>
    <p:sldLayoutId id="2147483701" r:id="rId9"/>
    <p:sldLayoutId id="2147483703" r:id="rId10"/>
    <p:sldLayoutId id="2147483702" r:id="rId1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re hydrant in front of a tree&#10;&#10;Description automatically generated">
            <a:extLst>
              <a:ext uri="{FF2B5EF4-FFF2-40B4-BE49-F238E27FC236}">
                <a16:creationId xmlns:a16="http://schemas.microsoft.com/office/drawing/2014/main" id="{32A19E02-1937-9947-82AD-E341527299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155" y="302572"/>
            <a:ext cx="11428025" cy="39363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FE5979-820B-E24F-8DCA-7CAF594D7CFB}"/>
              </a:ext>
            </a:extLst>
          </p:cNvPr>
          <p:cNvSpPr/>
          <p:nvPr/>
        </p:nvSpPr>
        <p:spPr>
          <a:xfrm>
            <a:off x="378156" y="4570879"/>
            <a:ext cx="11428024" cy="2077178"/>
          </a:xfrm>
          <a:prstGeom prst="rect">
            <a:avLst/>
          </a:prstGeom>
          <a:solidFill>
            <a:srgbClr val="88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CDD21-F6DB-6E43-A31E-81BABEF796BA}"/>
              </a:ext>
            </a:extLst>
          </p:cNvPr>
          <p:cNvSpPr/>
          <p:nvPr/>
        </p:nvSpPr>
        <p:spPr>
          <a:xfrm>
            <a:off x="378156" y="4315956"/>
            <a:ext cx="11428024" cy="103757"/>
          </a:xfrm>
          <a:prstGeom prst="rect">
            <a:avLst/>
          </a:prstGeom>
          <a:solidFill>
            <a:srgbClr val="88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EC12F3-E17A-1443-8A54-0CDB1B2B25DA}"/>
              </a:ext>
            </a:extLst>
          </p:cNvPr>
          <p:cNvSpPr txBox="1"/>
          <p:nvPr/>
        </p:nvSpPr>
        <p:spPr>
          <a:xfrm>
            <a:off x="1075765" y="4765638"/>
            <a:ext cx="101659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x-none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2000" i="1" dirty="0">
              <a:solidFill>
                <a:schemeClr val="bg1"/>
              </a:solidFill>
            </a:endParaRPr>
          </a:p>
          <a:p>
            <a:pPr algn="ctr"/>
            <a:r>
              <a:rPr lang="en-US" sz="2000" i="1" dirty="0">
                <a:solidFill>
                  <a:schemeClr val="bg1"/>
                </a:solidFill>
              </a:rPr>
              <a:t>SUBTITLE</a:t>
            </a:r>
            <a:endParaRPr lang="x-none" sz="2000" i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DATE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04C6E-2803-7241-BB08-029533A99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607" y="6071274"/>
            <a:ext cx="2138190" cy="4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2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E5979-820B-E24F-8DCA-7CAF594D7CFB}"/>
              </a:ext>
            </a:extLst>
          </p:cNvPr>
          <p:cNvSpPr/>
          <p:nvPr/>
        </p:nvSpPr>
        <p:spPr>
          <a:xfrm>
            <a:off x="0" y="5029200"/>
            <a:ext cx="12192000" cy="1828799"/>
          </a:xfrm>
          <a:prstGeom prst="rect">
            <a:avLst/>
          </a:prstGeom>
          <a:solidFill>
            <a:srgbClr val="88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7A164C-F8BD-204C-995E-8BE61FF52FD4}"/>
              </a:ext>
            </a:extLst>
          </p:cNvPr>
          <p:cNvSpPr txBox="1">
            <a:spLocks/>
          </p:cNvSpPr>
          <p:nvPr/>
        </p:nvSpPr>
        <p:spPr>
          <a:xfrm>
            <a:off x="613429" y="5297631"/>
            <a:ext cx="10965141" cy="9119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spc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</a:p>
        </p:txBody>
      </p:sp>
      <p:pic>
        <p:nvPicPr>
          <p:cNvPr id="13" name="image1.png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9BDB7CF2-59CB-C448-A204-71E0C3043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374" y="6246510"/>
            <a:ext cx="2004488" cy="419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2D4B6A-DF62-564E-AF0C-6A4519C63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20" b="11144"/>
          <a:stretch/>
        </p:blipFill>
        <p:spPr>
          <a:xfrm>
            <a:off x="0" y="-102869"/>
            <a:ext cx="12192000" cy="51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3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4291-AE7D-B94A-BB68-1EDBE550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0DEC5-06D8-574F-8DDD-D3859383F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4BFB3-8C2B-F845-BA8F-AB42E7AC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1E4A8AE-4C23-364F-B817-96188AF2ABD1}"/>
              </a:ext>
            </a:extLst>
          </p:cNvPr>
          <p:cNvSpPr/>
          <p:nvPr/>
        </p:nvSpPr>
        <p:spPr>
          <a:xfrm>
            <a:off x="8827477" y="6260179"/>
            <a:ext cx="3364523" cy="625476"/>
          </a:xfrm>
          <a:custGeom>
            <a:avLst/>
            <a:gdLst>
              <a:gd name="connsiteX0" fmla="*/ 0 w 4402667"/>
              <a:gd name="connsiteY0" fmla="*/ 0 h 625476"/>
              <a:gd name="connsiteX1" fmla="*/ 4402667 w 4402667"/>
              <a:gd name="connsiteY1" fmla="*/ 0 h 625476"/>
              <a:gd name="connsiteX2" fmla="*/ 4402667 w 4402667"/>
              <a:gd name="connsiteY2" fmla="*/ 625476 h 625476"/>
              <a:gd name="connsiteX3" fmla="*/ 0 w 4402667"/>
              <a:gd name="connsiteY3" fmla="*/ 625476 h 625476"/>
              <a:gd name="connsiteX4" fmla="*/ 0 w 4402667"/>
              <a:gd name="connsiteY4" fmla="*/ 0 h 625476"/>
              <a:gd name="connsiteX0" fmla="*/ 1148576 w 4402667"/>
              <a:gd name="connsiteY0" fmla="*/ 0 h 625476"/>
              <a:gd name="connsiteX1" fmla="*/ 4402667 w 4402667"/>
              <a:gd name="connsiteY1" fmla="*/ 0 h 625476"/>
              <a:gd name="connsiteX2" fmla="*/ 4402667 w 4402667"/>
              <a:gd name="connsiteY2" fmla="*/ 625476 h 625476"/>
              <a:gd name="connsiteX3" fmla="*/ 0 w 4402667"/>
              <a:gd name="connsiteY3" fmla="*/ 625476 h 625476"/>
              <a:gd name="connsiteX4" fmla="*/ 1148576 w 4402667"/>
              <a:gd name="connsiteY4" fmla="*/ 0 h 62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2667" h="625476">
                <a:moveTo>
                  <a:pt x="1148576" y="0"/>
                </a:moveTo>
                <a:lnTo>
                  <a:pt x="4402667" y="0"/>
                </a:lnTo>
                <a:lnTo>
                  <a:pt x="4402667" y="625476"/>
                </a:lnTo>
                <a:lnTo>
                  <a:pt x="0" y="625476"/>
                </a:lnTo>
                <a:lnTo>
                  <a:pt x="114857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CB741-CB2D-9748-BA41-2CE907112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810" y="6339583"/>
            <a:ext cx="2138190" cy="4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5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E5979-820B-E24F-8DCA-7CAF594D7CFB}"/>
              </a:ext>
            </a:extLst>
          </p:cNvPr>
          <p:cNvSpPr/>
          <p:nvPr/>
        </p:nvSpPr>
        <p:spPr>
          <a:xfrm>
            <a:off x="378156" y="4570879"/>
            <a:ext cx="11428024" cy="2077178"/>
          </a:xfrm>
          <a:prstGeom prst="rect">
            <a:avLst/>
          </a:prstGeom>
          <a:solidFill>
            <a:srgbClr val="88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Picture 7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EFEDBAD5-B54B-6543-AF0B-83AEFA9C2D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778" y="6137080"/>
            <a:ext cx="1556681" cy="3254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6CDD21-F6DB-6E43-A31E-81BABEF796BA}"/>
              </a:ext>
            </a:extLst>
          </p:cNvPr>
          <p:cNvSpPr/>
          <p:nvPr/>
        </p:nvSpPr>
        <p:spPr>
          <a:xfrm>
            <a:off x="378156" y="4315956"/>
            <a:ext cx="11428024" cy="103757"/>
          </a:xfrm>
          <a:prstGeom prst="rect">
            <a:avLst/>
          </a:prstGeom>
          <a:solidFill>
            <a:srgbClr val="88A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EC12F3-E17A-1443-8A54-0CDB1B2B25DA}"/>
              </a:ext>
            </a:extLst>
          </p:cNvPr>
          <p:cNvSpPr txBox="1"/>
          <p:nvPr/>
        </p:nvSpPr>
        <p:spPr>
          <a:xfrm>
            <a:off x="1009179" y="5243625"/>
            <a:ext cx="1016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  <a:endParaRPr lang="x-none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7F83D5-0C4A-F54B-879A-C3684436E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87" b="11144"/>
          <a:stretch/>
        </p:blipFill>
        <p:spPr>
          <a:xfrm>
            <a:off x="378156" y="315804"/>
            <a:ext cx="11420360" cy="39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4104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412424"/>
      </a:dk2>
      <a:lt2>
        <a:srgbClr val="E4E2E8"/>
      </a:lt2>
      <a:accent1>
        <a:srgbClr val="87AB36"/>
      </a:accent1>
      <a:accent2>
        <a:srgbClr val="AFA02C"/>
      </a:accent2>
      <a:accent3>
        <a:srgbClr val="CE8441"/>
      </a:accent3>
      <a:accent4>
        <a:srgbClr val="BD3830"/>
      </a:accent4>
      <a:accent5>
        <a:srgbClr val="CE4174"/>
      </a:accent5>
      <a:accent6>
        <a:srgbClr val="BD309D"/>
      </a:accent6>
      <a:hlink>
        <a:srgbClr val="8464CB"/>
      </a:hlink>
      <a:folHlink>
        <a:srgbClr val="7F7F7F"/>
      </a:folHlink>
    </a:clrScheme>
    <a:fontScheme name="Dividend">
      <a:majorFont>
        <a:latin typeface="Arial Nova Ligh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16751</TotalTime>
  <Words>9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 Nova Light</vt:lpstr>
      <vt:lpstr>Calibri</vt:lpstr>
      <vt:lpstr>Times New Roman</vt:lpstr>
      <vt:lpstr>Wingdings 2</vt:lpstr>
      <vt:lpstr>DividendVTI</vt:lpstr>
      <vt:lpstr>PowerPoint Presentation</vt:lpstr>
      <vt:lpstr>PowerPoint Presentation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AIT Roadshow</dc:title>
  <dc:creator>Bhawat Traipattanakul</dc:creator>
  <cp:lastModifiedBy>Sanjeet Amatya</cp:lastModifiedBy>
  <cp:revision>912</cp:revision>
  <cp:lastPrinted>2021-03-29T09:18:15Z</cp:lastPrinted>
  <dcterms:created xsi:type="dcterms:W3CDTF">2019-11-13T06:30:03Z</dcterms:created>
  <dcterms:modified xsi:type="dcterms:W3CDTF">2022-10-03T11:05:02Z</dcterms:modified>
</cp:coreProperties>
</file>